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06" autoAdjust="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A9BCE0C-CD74-4A59-802C-6D2F8C15331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798501B-77B5-4365-9881-C6E19A3C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04FDEA8-CBB8-46CC-9562-028963DBC55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C8BD8E7-1312-41F3-99C4-6DA5AF8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48245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001"/>
            <a:ext cx="10515600" cy="132538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0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「no arms no legs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098" y="1982878"/>
            <a:ext cx="4023361" cy="470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a Buvette Drinkery, Adelaide, SA © Josie Withers Photograph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64" y="3990240"/>
            <a:ext cx="4668372" cy="262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Christopher </a:t>
            </a:r>
            <a:r>
              <a:rPr lang="en-US" dirty="0" err="1" smtClean="0"/>
              <a:t>bAUMAN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817" y="4495729"/>
            <a:ext cx="11125200" cy="1531308"/>
          </a:xfrm>
        </p:spPr>
        <p:txBody>
          <a:bodyPr>
            <a:normAutofit/>
          </a:bodyPr>
          <a:lstStyle/>
          <a:p>
            <a:r>
              <a:rPr lang="en-US" dirty="0" smtClean="0"/>
              <a:t>Dell Conversation Class</a:t>
            </a:r>
            <a:br>
              <a:rPr lang="en-US" dirty="0" smtClean="0"/>
            </a:br>
            <a:r>
              <a:rPr lang="en-US" dirty="0" smtClean="0"/>
              <a:t>Australia</a:t>
            </a:r>
            <a:endParaRPr lang="en-US" dirty="0"/>
          </a:p>
        </p:txBody>
      </p:sp>
      <p:pic>
        <p:nvPicPr>
          <p:cNvPr id="1030" name="Picture 6" descr="orange van park beside tre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64" y="116541"/>
            <a:ext cx="4668372" cy="3188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rown goat standing on green gras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234" y="292646"/>
            <a:ext cx="2604529" cy="4044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woman wearing yellow bottoms walking on sand during daytim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826" y="292646"/>
            <a:ext cx="3444373" cy="157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 hidden="1">
            <a:extLst>
              <a:ext uri="{FF2B5EF4-FFF2-40B4-BE49-F238E27FC236}">
                <a16:creationId xmlns="" xmlns:a16="http://schemas.microsoft.com/office/drawing/2014/main" id="{E836A675-CF30-4322-9910-D0876ADF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Infographic</a:t>
            </a:r>
          </a:p>
        </p:txBody>
      </p:sp>
      <p:grpSp>
        <p:nvGrpSpPr>
          <p:cNvPr id="4" name="Group 3" descr="Legend">
            <a:extLst>
              <a:ext uri="{FF2B5EF4-FFF2-40B4-BE49-F238E27FC236}">
                <a16:creationId xmlns="" xmlns:a16="http://schemas.microsoft.com/office/drawing/2014/main" id="{3A8A9CD0-9B8B-4937-A298-64F144EC57C5}"/>
              </a:ext>
            </a:extLst>
          </p:cNvPr>
          <p:cNvGrpSpPr/>
          <p:nvPr/>
        </p:nvGrpSpPr>
        <p:grpSpPr>
          <a:xfrm>
            <a:off x="3796691" y="6188690"/>
            <a:ext cx="1324828" cy="83835"/>
            <a:chOff x="645787" y="14669487"/>
            <a:chExt cx="3140332" cy="198719"/>
          </a:xfrm>
        </p:grpSpPr>
        <p:sp>
          <p:nvSpPr>
            <p:cNvPr id="245" name="TextBox 244">
              <a:extLst>
                <a:ext uri="{FF2B5EF4-FFF2-40B4-BE49-F238E27FC236}">
                  <a16:creationId xmlns="" xmlns:a16="http://schemas.microsoft.com/office/drawing/2014/main" id="{2602CD78-0CAE-401A-BA23-C6E5ECFAC1F1}"/>
                </a:ext>
              </a:extLst>
            </p:cNvPr>
            <p:cNvSpPr txBox="1"/>
            <p:nvPr/>
          </p:nvSpPr>
          <p:spPr>
            <a:xfrm>
              <a:off x="913250" y="1466948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506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Teachers</a:t>
              </a:r>
              <a:endParaRPr lang="en-US" sz="506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46" name="TextBox 245">
              <a:extLst>
                <a:ext uri="{FF2B5EF4-FFF2-40B4-BE49-F238E27FC236}">
                  <a16:creationId xmlns="" xmlns:a16="http://schemas.microsoft.com/office/drawing/2014/main" id="{F53F2842-4CE7-4CE4-8B0E-98443C767F5B}"/>
                </a:ext>
              </a:extLst>
            </p:cNvPr>
            <p:cNvSpPr txBox="1"/>
            <p:nvPr/>
          </p:nvSpPr>
          <p:spPr>
            <a:xfrm>
              <a:off x="1989814" y="1466948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506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Education</a:t>
              </a:r>
              <a:endParaRPr lang="en-US" sz="506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5" name="Group 4" descr="Legend Color&#10;">
              <a:extLst>
                <a:ext uri="{FF2B5EF4-FFF2-40B4-BE49-F238E27FC236}">
                  <a16:creationId xmlns="" xmlns:a16="http://schemas.microsoft.com/office/drawing/2014/main" id="{FA39A19F-F939-4666-8251-83528967D143}"/>
                </a:ext>
              </a:extLst>
            </p:cNvPr>
            <p:cNvGrpSpPr/>
            <p:nvPr/>
          </p:nvGrpSpPr>
          <p:grpSpPr>
            <a:xfrm>
              <a:off x="645787" y="14696760"/>
              <a:ext cx="172749" cy="171446"/>
              <a:chOff x="645787" y="14696760"/>
              <a:chExt cx="172749" cy="171446"/>
            </a:xfrm>
          </p:grpSpPr>
          <p:sp>
            <p:nvSpPr>
              <p:cNvPr id="251" name="Rectangle 250" descr="Legend Indicator Shadow&#10;">
                <a:extLst>
                  <a:ext uri="{FF2B5EF4-FFF2-40B4-BE49-F238E27FC236}">
                    <a16:creationId xmlns="" xmlns:a16="http://schemas.microsoft.com/office/drawing/2014/main" id="{EC15EBC9-451B-4F92-B8FB-3CD3CE8B5CC1}"/>
                  </a:ext>
                </a:extLst>
              </p:cNvPr>
              <p:cNvSpPr/>
              <p:nvPr/>
            </p:nvSpPr>
            <p:spPr>
              <a:xfrm>
                <a:off x="683887" y="14733557"/>
                <a:ext cx="134649" cy="134649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47" name="Rectangle 246" descr="Legend Indicator">
                <a:extLst>
                  <a:ext uri="{FF2B5EF4-FFF2-40B4-BE49-F238E27FC236}">
                    <a16:creationId xmlns="" xmlns:a16="http://schemas.microsoft.com/office/drawing/2014/main" id="{D0B319FD-D354-4DA8-8101-FC4B552AC6FB}"/>
                  </a:ext>
                </a:extLst>
              </p:cNvPr>
              <p:cNvSpPr/>
              <p:nvPr/>
            </p:nvSpPr>
            <p:spPr>
              <a:xfrm>
                <a:off x="645787" y="14696760"/>
                <a:ext cx="134649" cy="134649"/>
              </a:xfrm>
              <a:prstGeom prst="rect">
                <a:avLst/>
              </a:prstGeom>
              <a:solidFill>
                <a:schemeClr val="accent1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6" name="Group 5" descr="Legend Color&#10;">
              <a:extLst>
                <a:ext uri="{FF2B5EF4-FFF2-40B4-BE49-F238E27FC236}">
                  <a16:creationId xmlns="" xmlns:a16="http://schemas.microsoft.com/office/drawing/2014/main" id="{4420C75D-5EE8-4397-A5C6-F62651942D78}"/>
                </a:ext>
              </a:extLst>
            </p:cNvPr>
            <p:cNvGrpSpPr/>
            <p:nvPr/>
          </p:nvGrpSpPr>
          <p:grpSpPr>
            <a:xfrm>
              <a:off x="1722351" y="14696760"/>
              <a:ext cx="172749" cy="171446"/>
              <a:chOff x="1722351" y="14696760"/>
              <a:chExt cx="172749" cy="171446"/>
            </a:xfrm>
          </p:grpSpPr>
          <p:sp>
            <p:nvSpPr>
              <p:cNvPr id="252" name="Rectangle 251" descr="Legend Indicator Shadow&#10;">
                <a:extLst>
                  <a:ext uri="{FF2B5EF4-FFF2-40B4-BE49-F238E27FC236}">
                    <a16:creationId xmlns="" xmlns:a16="http://schemas.microsoft.com/office/drawing/2014/main" id="{E475C40A-2D92-4232-8E64-6779106CDAA2}"/>
                  </a:ext>
                </a:extLst>
              </p:cNvPr>
              <p:cNvSpPr/>
              <p:nvPr/>
            </p:nvSpPr>
            <p:spPr>
              <a:xfrm>
                <a:off x="1760451" y="14733557"/>
                <a:ext cx="134649" cy="134649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48" name="Rectangle 247" descr="Legend Indicator&#10;">
                <a:extLst>
                  <a:ext uri="{FF2B5EF4-FFF2-40B4-BE49-F238E27FC236}">
                    <a16:creationId xmlns="" xmlns:a16="http://schemas.microsoft.com/office/drawing/2014/main" id="{14CBF5E9-F800-4F44-8D66-6D8C3E609327}"/>
                  </a:ext>
                </a:extLst>
              </p:cNvPr>
              <p:cNvSpPr/>
              <p:nvPr/>
            </p:nvSpPr>
            <p:spPr>
              <a:xfrm>
                <a:off x="1722351" y="14696760"/>
                <a:ext cx="134649" cy="13464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7" name="Group 6" descr="Legend Color&#10;">
              <a:extLst>
                <a:ext uri="{FF2B5EF4-FFF2-40B4-BE49-F238E27FC236}">
                  <a16:creationId xmlns="" xmlns:a16="http://schemas.microsoft.com/office/drawing/2014/main" id="{4FC9A1BF-3328-4D7B-8A64-A2AF74A11E1E}"/>
                </a:ext>
              </a:extLst>
            </p:cNvPr>
            <p:cNvGrpSpPr/>
            <p:nvPr/>
          </p:nvGrpSpPr>
          <p:grpSpPr>
            <a:xfrm>
              <a:off x="2798915" y="14696760"/>
              <a:ext cx="172749" cy="171446"/>
              <a:chOff x="2798915" y="14696760"/>
              <a:chExt cx="172749" cy="171446"/>
            </a:xfrm>
          </p:grpSpPr>
          <p:sp>
            <p:nvSpPr>
              <p:cNvPr id="253" name="Rectangle 252" descr="Legend Indicator Shadow&#10;">
                <a:extLst>
                  <a:ext uri="{FF2B5EF4-FFF2-40B4-BE49-F238E27FC236}">
                    <a16:creationId xmlns="" xmlns:a16="http://schemas.microsoft.com/office/drawing/2014/main" id="{7B3CF94B-4E12-4276-B06D-F1B7B501A318}"/>
                  </a:ext>
                </a:extLst>
              </p:cNvPr>
              <p:cNvSpPr/>
              <p:nvPr/>
            </p:nvSpPr>
            <p:spPr>
              <a:xfrm>
                <a:off x="2837015" y="14733557"/>
                <a:ext cx="134649" cy="134649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49" name="Rectangle 248" descr="Legend Indicator&#10;">
                <a:extLst>
                  <a:ext uri="{FF2B5EF4-FFF2-40B4-BE49-F238E27FC236}">
                    <a16:creationId xmlns="" xmlns:a16="http://schemas.microsoft.com/office/drawing/2014/main" id="{F7822586-A07B-4B14-BA31-B4260E467570}"/>
                  </a:ext>
                </a:extLst>
              </p:cNvPr>
              <p:cNvSpPr/>
              <p:nvPr/>
            </p:nvSpPr>
            <p:spPr>
              <a:xfrm>
                <a:off x="2798915" y="14696760"/>
                <a:ext cx="134649" cy="13464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250" name="TextBox 249">
              <a:extLst>
                <a:ext uri="{FF2B5EF4-FFF2-40B4-BE49-F238E27FC236}">
                  <a16:creationId xmlns="" xmlns:a16="http://schemas.microsoft.com/office/drawing/2014/main" id="{AFC4A86E-F281-4CD1-8374-149237D9AD09}"/>
                </a:ext>
              </a:extLst>
            </p:cNvPr>
            <p:cNvSpPr txBox="1"/>
            <p:nvPr/>
          </p:nvSpPr>
          <p:spPr>
            <a:xfrm>
              <a:off x="3109833" y="1466948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506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Skills</a:t>
              </a:r>
            </a:p>
          </p:txBody>
        </p:sp>
      </p:grpSp>
      <p:sp>
        <p:nvSpPr>
          <p:cNvPr id="119" name="TextBox 118">
            <a:extLst>
              <a:ext uri="{FF2B5EF4-FFF2-40B4-BE49-F238E27FC236}">
                <a16:creationId xmlns="" xmlns:a16="http://schemas.microsoft.com/office/drawing/2014/main" id="{4D5ED44B-169A-4277-B921-884EDA54B107}"/>
              </a:ext>
            </a:extLst>
          </p:cNvPr>
          <p:cNvSpPr txBox="1"/>
          <p:nvPr/>
        </p:nvSpPr>
        <p:spPr>
          <a:xfrm>
            <a:off x="5976392" y="6423196"/>
            <a:ext cx="2509839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675" b="1" noProof="1"/>
              <a:t>Chris Bauman</a:t>
            </a:r>
            <a:endParaRPr lang="en-US" sz="675" noProof="1"/>
          </a:p>
        </p:txBody>
      </p:sp>
      <p:sp>
        <p:nvSpPr>
          <p:cNvPr id="10" name="TextBox 9"/>
          <p:cNvSpPr txBox="1"/>
          <p:nvPr/>
        </p:nvSpPr>
        <p:spPr>
          <a:xfrm>
            <a:off x="4721116" y="725995"/>
            <a:ext cx="1979177" cy="5749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Weather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Time Zones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Getting a job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Working holiday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Visa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Health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Food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Blogger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Transport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Safety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Thongs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err="1" smtClean="0"/>
              <a:t>Breakie</a:t>
            </a:r>
            <a:endParaRPr lang="en-US" sz="2000" dirty="0" smtClean="0"/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Volunteer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Theme parks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Australia Zoo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Learn a skill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20558" indent="-120558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20558" indent="-120558">
              <a:buFont typeface="Arial" panose="020B0604020202020204" pitchFamily="34" charset="0"/>
              <a:buChar char="•"/>
            </a:pPr>
            <a:endParaRPr lang="en-US" sz="759" dirty="0"/>
          </a:p>
        </p:txBody>
      </p:sp>
      <p:pic>
        <p:nvPicPr>
          <p:cNvPr id="2050" name="Picture 2" descr="Image search results for &quot;australian ironman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57" y="343926"/>
            <a:ext cx="3238500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chrisbauman.com.au/Content/Images/surf%20lifesa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57" y="3430540"/>
            <a:ext cx="3753952" cy="249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he Kettle Black, South Melbourne, VIC © Josie Withers Photograph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350" y="430306"/>
            <a:ext cx="4853983" cy="27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Surfers Paradise, Gold Coast, QLD © Tourism and Events Queenslan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022" y="3430540"/>
            <a:ext cx="4906324" cy="275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732928"/>
      </p:ext>
    </p:extLst>
  </p:cSld>
  <p:clrMapOvr>
    <a:masterClrMapping/>
  </p:clrMapOvr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lth and fitness presentation (widescreen).potx" id="{ABFD658B-2256-413B-9244-0F977A0B2D12}" vid="{E4CB021D-C859-4C82-BDBB-2F2FACCF0D80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 and fitness presentation (widescreen)</Template>
  <TotalTime>28865</TotalTime>
  <Words>36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Health Fitness 16x9</vt:lpstr>
      <vt:lpstr>Dell Conversation Class Australia</vt:lpstr>
      <vt:lpstr>Education Infographic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Dell Conversation Class</dc:title>
  <dc:creator>Chris</dc:creator>
  <cp:lastModifiedBy>Chris</cp:lastModifiedBy>
  <cp:revision>14</cp:revision>
  <cp:lastPrinted>2019-07-16T05:13:32Z</cp:lastPrinted>
  <dcterms:created xsi:type="dcterms:W3CDTF">2019-07-16T04:55:45Z</dcterms:created>
  <dcterms:modified xsi:type="dcterms:W3CDTF">2020-08-19T07:52:25Z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